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64" autoAdjust="0"/>
  </p:normalViewPr>
  <p:slideViewPr>
    <p:cSldViewPr>
      <p:cViewPr varScale="1">
        <p:scale>
          <a:sx n="104" d="100"/>
          <a:sy n="104" d="100"/>
        </p:scale>
        <p:origin x="60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DF7DD8E-755A-4513-9E2C-740D4226E809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571876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6424F5-0FDC-460F-959A-8F8710199498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255440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35B39A-025A-4438-896C-09CD6B6EABBB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391573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E3C77CB-84F3-4972-9069-D1450B65BB90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98745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5A66BF4-1976-49C4-B6E4-68B38A4C5573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20916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F91134D-FA13-4D03-8DA3-4719A7ED555E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196936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B748CA3-50AF-4E1C-9A63-67D68D5CCD91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969509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982478-ABFF-4357-9195-68DDC04AAB4B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663328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7DC310B-0DF5-4B4C-B757-25B3A9061405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83331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4143EA-E3CA-4358-9509-A867421CD14D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30546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DC12DD9-21AA-4DD2-A0A7-74A2BD715266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572835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597650"/>
            <a:ext cx="21336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72F5D84-9A63-4106-A0DB-05B670796EE0}" type="slidenum">
              <a:rPr lang="nb-NO" altLang="nb-NO"/>
              <a:pPr/>
              <a:t>‹#›</a:t>
            </a:fld>
            <a:endParaRPr lang="nb-NO" altLang="nb-NO"/>
          </a:p>
        </p:txBody>
      </p:sp>
      <p:pic>
        <p:nvPicPr>
          <p:cNvPr id="1036" name="Picture 12" descr="grafikk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44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ig 1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8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fig 10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12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fig 10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0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fig 11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fig 11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397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fig 11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9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fig 1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fig 12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fig 1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3" y="0"/>
            <a:ext cx="4938712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fig 12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9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fig 12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66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fig 1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6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fig 1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fig 13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tab 1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367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fig 13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fig 13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tab 13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fig 13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fig 13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fig 13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fig 13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42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ig 1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tab 14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fig 14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tab 14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12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fig 14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fig 14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fig 14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422275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fig 14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027613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fig 14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fig 15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81012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tab 15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9144000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ig 1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6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fig 15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fig 15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59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tab 15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144000" cy="188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fig 15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0"/>
            <a:ext cx="4802188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 descr="fig 15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fig 15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fig 1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7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ig 1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fig 1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7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fig 1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6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fig 1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15937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fig 1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001000" cy="640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477000" cy="637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fig 2-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562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fig 2-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fig 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58100" cy="639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fig 2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0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fig 2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46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fig 2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fig 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fig 3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03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40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fig 3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7391400" cy="636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tab 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fig 3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06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tab 3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fig 3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tab 3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315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fig 3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458200" cy="638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fig 4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06095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fig 4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396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fig 4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54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tab 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3050"/>
            <a:ext cx="91440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fig 4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437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tab 4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269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fig 4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7010400" cy="640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fig 4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fig 4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fig 4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7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fig 4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58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fig 4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504507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fig 4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248650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fig 4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8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115300" cy="634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fig 4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7562850" cy="639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fig 4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4582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fig 4-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534400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fig 4-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fig 5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289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fig 5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fig 5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1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fig 5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fig 5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fig 5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1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tab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fig 5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4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fig 5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tab 6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7467600" cy="637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tab 6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610600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fig 6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5" y="0"/>
            <a:ext cx="4970463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fig 6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4970463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fig 6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42164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fig 6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02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fig 6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fig 6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43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tab 6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19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fig 7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65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fig 7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382000" cy="639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fig 7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686800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fig 7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763000" cy="638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fig 7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763000" cy="63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fig 7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2964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fig 7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00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fig 7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54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fig 7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1-2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333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fig 7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9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fig 7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fig 8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458200" cy="638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fig 8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fig 8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0"/>
            <a:ext cx="481012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fig 9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7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fig 9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1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fig 9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5233988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fig 9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6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fig 9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6515100" cy="637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tab 9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fig 9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5954713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fig 9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0"/>
            <a:ext cx="5856287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fig 10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52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fig 10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fig 10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fig 10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587057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ig 10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tab 10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9144000" cy="18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fig 10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13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krookonomi">
  <a:themeElements>
    <a:clrScheme name="Mikrookonomi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Mikrookonomi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ikrookonom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krookonom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krookonom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krookonom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krookonom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krookonom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krookonom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krookonom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krookonom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krookonom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krookonom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krookonom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Settings\karolina\Mine Dokumenter\Mikrookonomi.pot</Template>
  <TotalTime>917</TotalTime>
  <Words>0</Words>
  <Application>Microsoft Office PowerPoint</Application>
  <PresentationFormat>Skjermfremvisning (4:3)</PresentationFormat>
  <Paragraphs>0</Paragraphs>
  <Slides>135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135</vt:i4>
      </vt:variant>
    </vt:vector>
  </HeadingPairs>
  <TitlesOfParts>
    <vt:vector size="138" baseType="lpstr">
      <vt:lpstr>Arial</vt:lpstr>
      <vt:lpstr>Helvetica</vt:lpstr>
      <vt:lpstr>Mikrookonomi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Fagbokforlaget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Karolina Kaczynska</dc:creator>
  <cp:lastModifiedBy>Malgorzata Golinska</cp:lastModifiedBy>
  <cp:revision>144</cp:revision>
  <dcterms:created xsi:type="dcterms:W3CDTF">2003-01-08T11:23:28Z</dcterms:created>
  <dcterms:modified xsi:type="dcterms:W3CDTF">2016-04-05T08:08:08Z</dcterms:modified>
</cp:coreProperties>
</file>